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1" r:id="rId36"/>
    <p:sldId id="317" r:id="rId37"/>
    <p:sldId id="264" r:id="rId38"/>
    <p:sldId id="278" r:id="rId39"/>
    <p:sldId id="258" r:id="rId40"/>
    <p:sldId id="318" r:id="rId41"/>
    <p:sldId id="315" r:id="rId42"/>
    <p:sldId id="262" r:id="rId43"/>
    <p:sldId id="263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500191"/>
            <a:ext cx="8410500" cy="326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823275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823275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104262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%25-30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68800" y="44333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45375" cy="18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communication-&gt;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 &amp;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9" y="2794439"/>
            <a:ext cx="3700862" cy="207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949" y="1390523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66" y="823274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artchitecture?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1640</Words>
  <Application>Microsoft Office PowerPoint</Application>
  <PresentationFormat>On-screen Show (16:9)</PresentationFormat>
  <Paragraphs>322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Poppins</vt:lpstr>
      <vt:lpstr>Lexend</vt:lpstr>
      <vt:lpstr>Poppins Medium</vt:lpstr>
      <vt:lpstr>Arial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203</cp:revision>
  <dcterms:modified xsi:type="dcterms:W3CDTF">2024-10-06T15:47:12Z</dcterms:modified>
</cp:coreProperties>
</file>